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65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642687-5097-4339-8822-B51E5AC897B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9ED8E02-3F53-4FF1-889B-D54C6F98A1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64704"/>
            <a:ext cx="75820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Гений русской науки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38" y="314096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6319001"/>
            <a:ext cx="413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МБУ «ЦБС Верхнеуслонского муниципального района»,</a:t>
            </a:r>
          </a:p>
          <a:p>
            <a:r>
              <a:rPr lang="ru-RU" sz="1200" b="1" dirty="0" smtClean="0"/>
              <a:t>Майданская сельская библиотека.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2633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0872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Дмитрий Иванович Менделеев (1834–1907 гг.) – гениальный русский ученый, профессор, член Академии наук, обладатель энциклопедических знаний  по химии, физике, географии, экономике. Его главное открытие и разработка – периодическая система химических элементов, или таблица Менделеева.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62" y="2708920"/>
            <a:ext cx="484663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2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Дмитрий </a:t>
            </a:r>
            <a:r>
              <a:rPr lang="ru-RU" sz="2400" b="1" dirty="0" smtClean="0">
                <a:solidFill>
                  <a:srgbClr val="002060"/>
                </a:solidFill>
              </a:rPr>
              <a:t>Иванович Менделеев </a:t>
            </a:r>
            <a:r>
              <a:rPr lang="ru-RU" sz="2400" b="1" dirty="0">
                <a:solidFill>
                  <a:srgbClr val="002060"/>
                </a:solidFill>
              </a:rPr>
              <a:t>родился </a:t>
            </a:r>
            <a:r>
              <a:rPr lang="ru-RU" sz="2400" b="1" dirty="0" smtClean="0">
                <a:solidFill>
                  <a:srgbClr val="002060"/>
                </a:solidFill>
              </a:rPr>
              <a:t>8 февраля </a:t>
            </a:r>
            <a:r>
              <a:rPr lang="ru-RU" sz="2400" b="1" dirty="0">
                <a:solidFill>
                  <a:srgbClr val="002060"/>
                </a:solidFill>
              </a:rPr>
              <a:t>1834 года, </a:t>
            </a:r>
            <a:r>
              <a:rPr lang="ru-RU" sz="2400" b="1" dirty="0" smtClean="0">
                <a:solidFill>
                  <a:srgbClr val="002060"/>
                </a:solidFill>
              </a:rPr>
              <a:t>в Тобольске </a:t>
            </a:r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</a:rPr>
              <a:t>семье директора </a:t>
            </a:r>
            <a:r>
              <a:rPr lang="ru-RU" sz="2400" b="1" dirty="0">
                <a:solidFill>
                  <a:srgbClr val="002060"/>
                </a:solidFill>
              </a:rPr>
              <a:t>гимназии.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После </a:t>
            </a:r>
            <a:r>
              <a:rPr lang="ru-RU" sz="2400" b="1" dirty="0" smtClean="0">
                <a:solidFill>
                  <a:srgbClr val="002060"/>
                </a:solidFill>
              </a:rPr>
              <a:t>окончания Тобольской гимназии был </a:t>
            </a:r>
            <a:r>
              <a:rPr lang="ru-RU" sz="2400" b="1" dirty="0">
                <a:solidFill>
                  <a:srgbClr val="002060"/>
                </a:solidFill>
              </a:rPr>
              <a:t>принят </a:t>
            </a:r>
            <a:r>
              <a:rPr lang="ru-RU" sz="2400" b="1" dirty="0" smtClean="0">
                <a:solidFill>
                  <a:srgbClr val="002060"/>
                </a:solidFill>
              </a:rPr>
              <a:t>на отделение естественных наук физико -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математического факультета </a:t>
            </a:r>
            <a:r>
              <a:rPr lang="ru-RU" sz="2400" b="1" dirty="0">
                <a:solidFill>
                  <a:srgbClr val="002060"/>
                </a:solidFill>
              </a:rPr>
              <a:t>Главного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Педагогического института </a:t>
            </a:r>
            <a:r>
              <a:rPr lang="ru-RU" sz="2400" b="1" dirty="0">
                <a:solidFill>
                  <a:srgbClr val="002060"/>
                </a:solidFill>
              </a:rPr>
              <a:t>в Петербурге.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592288" cy="20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2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052736"/>
            <a:ext cx="8235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формирование жизненных взглядов Дмитрия Ивановича оказал влияние и дядя, брат матери, Василий  Дмитриевич Корнильев, который был знаком с выдающимися представителями мира искусства и науки своего времени. Возможно, в доме дяди Дмитрий Иванович мог встречать Н. Гоголя, Ф. Глинку, М. Погодина и даже Сергея Львовича и Александра Сергеевича Пушкиных. Сохранились сведения, что одним из учителей Дмитрия Ивановича в гимназии был известный впоследствии поэт П. Ершов (автор знаменитого «</a:t>
            </a:r>
            <a:r>
              <a:rPr lang="ru-RU" sz="2400" b="1" dirty="0" smtClean="0">
                <a:solidFill>
                  <a:srgbClr val="002060"/>
                </a:solidFill>
              </a:rPr>
              <a:t>Конька-Горбунка</a:t>
            </a:r>
            <a:r>
              <a:rPr lang="ru-RU" sz="2400" b="1" dirty="0" smtClean="0">
                <a:solidFill>
                  <a:srgbClr val="002060"/>
                </a:solidFill>
              </a:rPr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225954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547" y="764704"/>
            <a:ext cx="81369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1855 году Менделеев закончил институт (с золотой медалью) и начал преподавать. Сначала он работал в Симферопольской гимназии (где познакомился с Н. И. Пироговым), потом  в </a:t>
            </a:r>
            <a:r>
              <a:rPr lang="ru-RU" sz="2000" b="1" dirty="0" err="1" smtClean="0">
                <a:solidFill>
                  <a:srgbClr val="002060"/>
                </a:solidFill>
              </a:rPr>
              <a:t>Ришельевском</a:t>
            </a:r>
            <a:r>
              <a:rPr lang="ru-RU" sz="2000" b="1" dirty="0" smtClean="0">
                <a:solidFill>
                  <a:srgbClr val="002060"/>
                </a:solidFill>
              </a:rPr>
              <a:t> лицее в Одессе.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1856 году он защитил диссертацию и  получил степень магистра.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С 1857 по 1890 работал в  Императорском Санкт-Петербургском университете на кафедре химии.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1859 по 1860 год преподавал и работал в Германии, в  </a:t>
            </a:r>
            <a:r>
              <a:rPr lang="ru-RU" sz="2000" b="1" dirty="0" err="1" smtClean="0">
                <a:solidFill>
                  <a:srgbClr val="002060"/>
                </a:solidFill>
              </a:rPr>
              <a:t>Гейдельбергском</a:t>
            </a:r>
            <a:r>
              <a:rPr lang="ru-RU" sz="2000" b="1" dirty="0" smtClean="0">
                <a:solidFill>
                  <a:srgbClr val="002060"/>
                </a:solidFill>
              </a:rPr>
              <a:t> университете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Вернувшись, Менделеев </a:t>
            </a:r>
            <a:r>
              <a:rPr lang="ru-RU" sz="2000" b="1" dirty="0">
                <a:solidFill>
                  <a:srgbClr val="002060"/>
                </a:solidFill>
              </a:rPr>
              <a:t>написал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"Органическую химию" первый русский учебник </a:t>
            </a:r>
            <a:r>
              <a:rPr lang="ru-RU" sz="2000" b="1" dirty="0" smtClean="0">
                <a:solidFill>
                  <a:srgbClr val="002060"/>
                </a:solidFill>
              </a:rPr>
              <a:t>по этой дисциплине.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14287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8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53787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Менделеев возглавлял большую экспедицию по изучению промышленности Урала, участвовал в работе Всемирной выставки в Париже в 1900 </a:t>
            </a:r>
            <a:r>
              <a:rPr lang="ru-RU" sz="2000" b="1" dirty="0" smtClean="0">
                <a:solidFill>
                  <a:srgbClr val="002060"/>
                </a:solidFill>
              </a:rPr>
              <a:t>году, разрабатывал </a:t>
            </a:r>
            <a:r>
              <a:rPr lang="ru-RU" sz="2000" b="1" dirty="0">
                <a:solidFill>
                  <a:srgbClr val="002060"/>
                </a:solidFill>
              </a:rPr>
              <a:t>программу экономического преобразования России.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 последних крупных работах "Заветные мысли" и "К познанию России" Менделеев суммировал свои идеи, связанные с общественной, научной </a:t>
            </a:r>
            <a:r>
              <a:rPr lang="ru-RU" sz="2000" b="1" dirty="0" smtClean="0">
                <a:solidFill>
                  <a:srgbClr val="002060"/>
                </a:solidFill>
              </a:rPr>
              <a:t>и экономической </a:t>
            </a:r>
            <a:r>
              <a:rPr lang="ru-RU" sz="2000" b="1" dirty="0">
                <a:solidFill>
                  <a:srgbClr val="002060"/>
                </a:solidFill>
              </a:rPr>
              <a:t>деятельностью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1719263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0" y="3140968"/>
            <a:ext cx="17922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1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2068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Ученым был открыт и сформулирован один из фундаментальных законов природы – периодический закон химических элементов. Необходимо отметить, что над своей системой Менделеев работал с 1869 по 1900 года и так и не был удовлетворен своим трудом до конца.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 t="47101" r="41149" b="17260"/>
          <a:stretch/>
        </p:blipFill>
        <p:spPr bwMode="auto">
          <a:xfrm>
            <a:off x="3059832" y="2996952"/>
            <a:ext cx="26642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7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14391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последние годы жизни Менделеев много сделал для открытия первого университета в Сибири, основал  Главную палату мер и весов, содействовал открытию в Киеве Политехнического института,  создал первое в Российской империи Химическое общество.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667000" cy="17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7"/>
          <a:stretch/>
        </p:blipFill>
        <p:spPr bwMode="auto">
          <a:xfrm>
            <a:off x="5004048" y="3429000"/>
            <a:ext cx="2857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8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268760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Умер ученый в 1907 году, в возрасте 72 лет. Похоронен на одном из кладбищ Санкт-Петербурга.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600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37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284</TotalTime>
  <Words>261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12</cp:revision>
  <dcterms:created xsi:type="dcterms:W3CDTF">2024-02-05T13:36:26Z</dcterms:created>
  <dcterms:modified xsi:type="dcterms:W3CDTF">2024-02-07T12:53:00Z</dcterms:modified>
</cp:coreProperties>
</file>